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Five categories of DevOps Practice</a:t>
            </a:r>
          </a:p>
          <a:p>
            <a:r>
              <a:rPr lang="en-IN" dirty="0" smtClean="0"/>
              <a:t>Common terminology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DevOps Practices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Practices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Treat </a:t>
            </a:r>
            <a:r>
              <a:rPr lang="en-US" dirty="0"/>
              <a:t>Ops as first-class citizens from the point of view of requirements</a:t>
            </a:r>
          </a:p>
          <a:p>
            <a:r>
              <a:rPr lang="en-US" dirty="0"/>
              <a:t>Make Dev more responsible for relevant incident handling</a:t>
            </a:r>
          </a:p>
          <a:p>
            <a:r>
              <a:rPr lang="en-US" dirty="0"/>
              <a:t>Enforce the deployment process used by all, including Dev and Ops personnel</a:t>
            </a:r>
          </a:p>
          <a:p>
            <a:r>
              <a:rPr lang="en-US" dirty="0"/>
              <a:t>Use continuous deployment</a:t>
            </a:r>
          </a:p>
          <a:p>
            <a:r>
              <a:rPr lang="en-US" dirty="0"/>
              <a:t>Develop infrastructure code, such as deployment scripts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Five different categories of DevOps </a:t>
            </a:r>
            <a:r>
              <a:rPr lang="en-US" dirty="0" smtClean="0"/>
              <a:t>practices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Practices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DevOps life cycle processes by Porter’s value </a:t>
            </a:r>
            <a:r>
              <a:rPr lang="en-US" dirty="0" smtClean="0"/>
              <a:t>chain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025" y="2133600"/>
            <a:ext cx="89154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215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Practices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05199"/>
          </a:xfrm>
        </p:spPr>
        <p:txBody>
          <a:bodyPr>
            <a:normAutofit/>
          </a:bodyPr>
          <a:lstStyle/>
          <a:p>
            <a:r>
              <a:rPr lang="en-US" dirty="0" smtClean="0"/>
              <a:t>IT </a:t>
            </a:r>
            <a:r>
              <a:rPr lang="en-US" dirty="0"/>
              <a:t>professional</a:t>
            </a:r>
          </a:p>
          <a:p>
            <a:pPr lvl="1"/>
            <a:r>
              <a:rPr lang="en-US" dirty="0"/>
              <a:t>help desk support</a:t>
            </a:r>
          </a:p>
          <a:p>
            <a:r>
              <a:rPr lang="en-US" dirty="0"/>
              <a:t>operator, and operations personnel</a:t>
            </a:r>
          </a:p>
          <a:p>
            <a:pPr lvl="1"/>
            <a:r>
              <a:rPr lang="en-US" dirty="0"/>
              <a:t>hands-on access to the hardware—installing and configuring hardware, managing backups, and maintaining printers</a:t>
            </a:r>
          </a:p>
          <a:p>
            <a:r>
              <a:rPr lang="en-US" dirty="0"/>
              <a:t>System administrator</a:t>
            </a:r>
          </a:p>
          <a:p>
            <a:pPr lvl="1"/>
            <a:r>
              <a:rPr lang="en-US" dirty="0"/>
              <a:t>responsible for uptime, performance, resources, and security of computer systems</a:t>
            </a:r>
          </a:p>
          <a:p>
            <a:endParaRPr lang="en-US" dirty="0"/>
          </a:p>
          <a:p>
            <a:r>
              <a:rPr lang="en-US" dirty="0"/>
              <a:t>Note :We will use term operator though out the course refer to anyone who performs computer operator or system administration tasks (or both)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Common terminology </a:t>
            </a:r>
            <a:r>
              <a:rPr lang="en-US" dirty="0" smtClean="0"/>
              <a:t>used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254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126</TotalTime>
  <Words>102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DevOps</vt:lpstr>
      <vt:lpstr>Agenda</vt:lpstr>
      <vt:lpstr>DevOps Practices</vt:lpstr>
      <vt:lpstr>DevOps Practices</vt:lpstr>
      <vt:lpstr>DevOps Practices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DevOps</dc:title>
  <dc:creator>Sonika Rathi</dc:creator>
  <cp:lastModifiedBy>Sonika Rathi</cp:lastModifiedBy>
  <cp:revision>3</cp:revision>
  <dcterms:created xsi:type="dcterms:W3CDTF">2019-03-25T12:04:05Z</dcterms:created>
  <dcterms:modified xsi:type="dcterms:W3CDTF">2019-03-28T07:53:12Z</dcterms:modified>
</cp:coreProperties>
</file>

<file path=docProps/thumbnail.jpeg>
</file>